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57" r:id="rId3"/>
    <p:sldId id="267" r:id="rId4"/>
    <p:sldId id="258" r:id="rId5"/>
    <p:sldId id="259" r:id="rId6"/>
    <p:sldId id="260" r:id="rId7"/>
    <p:sldId id="261" r:id="rId8"/>
    <p:sldId id="262" r:id="rId9"/>
    <p:sldId id="263" r:id="rId10"/>
    <p:sldId id="264" r:id="rId11"/>
    <p:sldId id="266" r:id="rId12"/>
    <p:sldId id="265"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5" roundtripDataSignature="AMtx7mg6408neocvCFJ+ZpZ4kdPFmAvu/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46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2E08E8-98C2-42DB-BB9A-F311B9BDE3A2}" v="55" dt="2021-07-29T19:07:11.319"/>
    <p1510:client id="{55263885-5813-47B8-A02F-4D6E563E7325}" v="15" dt="2021-07-29T13:03:47.990"/>
    <p1510:client id="{9C33BCD4-3692-4C79-93D0-D6134B531730}" v="867" dt="2021-07-29T14:40:43.3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customschemas.google.com/relationships/presentationmetadata" Target="meta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SHUTOSH SEHGAL" userId="Xa40LK7Hx64WsAg5Mc/JTyUAFPlkFZ9dAlpOhxk5pBc=" providerId="None" clId="Web-{55263885-5813-47B8-A02F-4D6E563E7325}"/>
    <pc:docChg chg="modSld">
      <pc:chgData name="AASHUTOSH SEHGAL" userId="Xa40LK7Hx64WsAg5Mc/JTyUAFPlkFZ9dAlpOhxk5pBc=" providerId="None" clId="Web-{55263885-5813-47B8-A02F-4D6E563E7325}" dt="2021-07-29T13:03:47.990" v="13" actId="14100"/>
      <pc:docMkLst>
        <pc:docMk/>
      </pc:docMkLst>
      <pc:sldChg chg="modSp">
        <pc:chgData name="AASHUTOSH SEHGAL" userId="Xa40LK7Hx64WsAg5Mc/JTyUAFPlkFZ9dAlpOhxk5pBc=" providerId="None" clId="Web-{55263885-5813-47B8-A02F-4D6E563E7325}" dt="2021-07-29T12:56:02.029" v="5" actId="20577"/>
        <pc:sldMkLst>
          <pc:docMk/>
          <pc:sldMk cId="0" sldId="257"/>
        </pc:sldMkLst>
        <pc:spChg chg="mod">
          <ac:chgData name="AASHUTOSH SEHGAL" userId="Xa40LK7Hx64WsAg5Mc/JTyUAFPlkFZ9dAlpOhxk5pBc=" providerId="None" clId="Web-{55263885-5813-47B8-A02F-4D6E563E7325}" dt="2021-07-29T12:56:02.029" v="5" actId="20577"/>
          <ac:spMkLst>
            <pc:docMk/>
            <pc:sldMk cId="0" sldId="257"/>
            <ac:spMk id="61" creationId="{00000000-0000-0000-0000-000000000000}"/>
          </ac:spMkLst>
        </pc:spChg>
      </pc:sldChg>
      <pc:sldChg chg="modSp">
        <pc:chgData name="AASHUTOSH SEHGAL" userId="Xa40LK7Hx64WsAg5Mc/JTyUAFPlkFZ9dAlpOhxk5pBc=" providerId="None" clId="Web-{55263885-5813-47B8-A02F-4D6E563E7325}" dt="2021-07-29T13:03:47.990" v="13" actId="14100"/>
        <pc:sldMkLst>
          <pc:docMk/>
          <pc:sldMk cId="0" sldId="263"/>
        </pc:sldMkLst>
        <pc:picChg chg="mod">
          <ac:chgData name="AASHUTOSH SEHGAL" userId="Xa40LK7Hx64WsAg5Mc/JTyUAFPlkFZ9dAlpOhxk5pBc=" providerId="None" clId="Web-{55263885-5813-47B8-A02F-4D6E563E7325}" dt="2021-07-29T13:03:47.990" v="13" actId="14100"/>
          <ac:picMkLst>
            <pc:docMk/>
            <pc:sldMk cId="0" sldId="263"/>
            <ac:picMk id="98" creationId="{00000000-0000-0000-0000-000000000000}"/>
          </ac:picMkLst>
        </pc:picChg>
      </pc:sldChg>
    </pc:docChg>
  </pc:docChgLst>
  <pc:docChgLst>
    <pc:chgData name="AASHUTOSH SEHGAL" userId="Xa40LK7Hx64WsAg5Mc/JTyUAFPlkFZ9dAlpOhxk5pBc=" providerId="None" clId="Web-{352E08E8-98C2-42DB-BB9A-F311B9BDE3A2}"/>
    <pc:docChg chg="modSld">
      <pc:chgData name="AASHUTOSH SEHGAL" userId="Xa40LK7Hx64WsAg5Mc/JTyUAFPlkFZ9dAlpOhxk5pBc=" providerId="None" clId="Web-{352E08E8-98C2-42DB-BB9A-F311B9BDE3A2}" dt="2021-07-29T19:07:10.851" v="38"/>
      <pc:docMkLst>
        <pc:docMk/>
      </pc:docMkLst>
      <pc:sldChg chg="modSp">
        <pc:chgData name="AASHUTOSH SEHGAL" userId="Xa40LK7Hx64WsAg5Mc/JTyUAFPlkFZ9dAlpOhxk5pBc=" providerId="None" clId="Web-{352E08E8-98C2-42DB-BB9A-F311B9BDE3A2}" dt="2021-07-29T19:06:59.335" v="37"/>
        <pc:sldMkLst>
          <pc:docMk/>
          <pc:sldMk cId="0" sldId="258"/>
        </pc:sldMkLst>
        <pc:picChg chg="mod">
          <ac:chgData name="AASHUTOSH SEHGAL" userId="Xa40LK7Hx64WsAg5Mc/JTyUAFPlkFZ9dAlpOhxk5pBc=" providerId="None" clId="Web-{352E08E8-98C2-42DB-BB9A-F311B9BDE3A2}" dt="2021-07-29T19:06:59.335" v="37"/>
          <ac:picMkLst>
            <pc:docMk/>
            <pc:sldMk cId="0" sldId="258"/>
            <ac:picMk id="68" creationId="{00000000-0000-0000-0000-000000000000}"/>
          </ac:picMkLst>
        </pc:picChg>
      </pc:sldChg>
      <pc:sldChg chg="modSp">
        <pc:chgData name="AASHUTOSH SEHGAL" userId="Xa40LK7Hx64WsAg5Mc/JTyUAFPlkFZ9dAlpOhxk5pBc=" providerId="None" clId="Web-{352E08E8-98C2-42DB-BB9A-F311B9BDE3A2}" dt="2021-07-29T19:06:47.756" v="36"/>
        <pc:sldMkLst>
          <pc:docMk/>
          <pc:sldMk cId="0" sldId="259"/>
        </pc:sldMkLst>
        <pc:spChg chg="mod">
          <ac:chgData name="AASHUTOSH SEHGAL" userId="Xa40LK7Hx64WsAg5Mc/JTyUAFPlkFZ9dAlpOhxk5pBc=" providerId="None" clId="Web-{352E08E8-98C2-42DB-BB9A-F311B9BDE3A2}" dt="2021-07-29T18:55:55.524" v="15" actId="14100"/>
          <ac:spMkLst>
            <pc:docMk/>
            <pc:sldMk cId="0" sldId="259"/>
            <ac:spMk id="4" creationId="{137A6BAD-EC0D-4DA9-A929-84B41C76BC3F}"/>
          </ac:spMkLst>
        </pc:spChg>
        <pc:picChg chg="mod">
          <ac:chgData name="AASHUTOSH SEHGAL" userId="Xa40LK7Hx64WsAg5Mc/JTyUAFPlkFZ9dAlpOhxk5pBc=" providerId="None" clId="Web-{352E08E8-98C2-42DB-BB9A-F311B9BDE3A2}" dt="2021-07-29T19:06:47.756" v="36"/>
          <ac:picMkLst>
            <pc:docMk/>
            <pc:sldMk cId="0" sldId="259"/>
            <ac:picMk id="74" creationId="{00000000-0000-0000-0000-000000000000}"/>
          </ac:picMkLst>
        </pc:picChg>
      </pc:sldChg>
      <pc:sldChg chg="modSp">
        <pc:chgData name="AASHUTOSH SEHGAL" userId="Xa40LK7Hx64WsAg5Mc/JTyUAFPlkFZ9dAlpOhxk5pBc=" providerId="None" clId="Web-{352E08E8-98C2-42DB-BB9A-F311B9BDE3A2}" dt="2021-07-29T19:06:36.412" v="35"/>
        <pc:sldMkLst>
          <pc:docMk/>
          <pc:sldMk cId="0" sldId="260"/>
        </pc:sldMkLst>
        <pc:picChg chg="mod">
          <ac:chgData name="AASHUTOSH SEHGAL" userId="Xa40LK7Hx64WsAg5Mc/JTyUAFPlkFZ9dAlpOhxk5pBc=" providerId="None" clId="Web-{352E08E8-98C2-42DB-BB9A-F311B9BDE3A2}" dt="2021-07-29T19:06:36.412" v="35"/>
          <ac:picMkLst>
            <pc:docMk/>
            <pc:sldMk cId="0" sldId="260"/>
            <ac:picMk id="80" creationId="{00000000-0000-0000-0000-000000000000}"/>
          </ac:picMkLst>
        </pc:picChg>
      </pc:sldChg>
      <pc:sldChg chg="modSp">
        <pc:chgData name="AASHUTOSH SEHGAL" userId="Xa40LK7Hx64WsAg5Mc/JTyUAFPlkFZ9dAlpOhxk5pBc=" providerId="None" clId="Web-{352E08E8-98C2-42DB-BB9A-F311B9BDE3A2}" dt="2021-07-29T18:56:45.916" v="22" actId="14100"/>
        <pc:sldMkLst>
          <pc:docMk/>
          <pc:sldMk cId="0" sldId="261"/>
        </pc:sldMkLst>
        <pc:picChg chg="mod">
          <ac:chgData name="AASHUTOSH SEHGAL" userId="Xa40LK7Hx64WsAg5Mc/JTyUAFPlkFZ9dAlpOhxk5pBc=" providerId="None" clId="Web-{352E08E8-98C2-42DB-BB9A-F311B9BDE3A2}" dt="2021-07-29T18:56:45.916" v="22" actId="14100"/>
          <ac:picMkLst>
            <pc:docMk/>
            <pc:sldMk cId="0" sldId="261"/>
            <ac:picMk id="86" creationId="{00000000-0000-0000-0000-000000000000}"/>
          </ac:picMkLst>
        </pc:picChg>
      </pc:sldChg>
      <pc:sldChg chg="modSp">
        <pc:chgData name="AASHUTOSH SEHGAL" userId="Xa40LK7Hx64WsAg5Mc/JTyUAFPlkFZ9dAlpOhxk5pBc=" providerId="None" clId="Web-{352E08E8-98C2-42DB-BB9A-F311B9BDE3A2}" dt="2021-07-29T18:57:42.729" v="33" actId="14100"/>
        <pc:sldMkLst>
          <pc:docMk/>
          <pc:sldMk cId="0" sldId="262"/>
        </pc:sldMkLst>
        <pc:spChg chg="mod">
          <ac:chgData name="AASHUTOSH SEHGAL" userId="Xa40LK7Hx64WsAg5Mc/JTyUAFPlkFZ9dAlpOhxk5pBc=" providerId="None" clId="Web-{352E08E8-98C2-42DB-BB9A-F311B9BDE3A2}" dt="2021-07-29T18:57:34.057" v="31" actId="20577"/>
          <ac:spMkLst>
            <pc:docMk/>
            <pc:sldMk cId="0" sldId="262"/>
            <ac:spMk id="4" creationId="{C780E465-D79A-4B5C-BE19-D97E00B68A67}"/>
          </ac:spMkLst>
        </pc:spChg>
        <pc:picChg chg="mod">
          <ac:chgData name="AASHUTOSH SEHGAL" userId="Xa40LK7Hx64WsAg5Mc/JTyUAFPlkFZ9dAlpOhxk5pBc=" providerId="None" clId="Web-{352E08E8-98C2-42DB-BB9A-F311B9BDE3A2}" dt="2021-07-29T18:57:42.729" v="33" actId="14100"/>
          <ac:picMkLst>
            <pc:docMk/>
            <pc:sldMk cId="0" sldId="262"/>
            <ac:picMk id="92" creationId="{00000000-0000-0000-0000-000000000000}"/>
          </ac:picMkLst>
        </pc:picChg>
      </pc:sldChg>
      <pc:sldChg chg="modSp">
        <pc:chgData name="AASHUTOSH SEHGAL" userId="Xa40LK7Hx64WsAg5Mc/JTyUAFPlkFZ9dAlpOhxk5pBc=" providerId="None" clId="Web-{352E08E8-98C2-42DB-BB9A-F311B9BDE3A2}" dt="2021-07-29T19:06:13.756" v="34"/>
        <pc:sldMkLst>
          <pc:docMk/>
          <pc:sldMk cId="0" sldId="263"/>
        </pc:sldMkLst>
        <pc:picChg chg="mod">
          <ac:chgData name="AASHUTOSH SEHGAL" userId="Xa40LK7Hx64WsAg5Mc/JTyUAFPlkFZ9dAlpOhxk5pBc=" providerId="None" clId="Web-{352E08E8-98C2-42DB-BB9A-F311B9BDE3A2}" dt="2021-07-29T19:06:13.756" v="34"/>
          <ac:picMkLst>
            <pc:docMk/>
            <pc:sldMk cId="0" sldId="263"/>
            <ac:picMk id="98" creationId="{00000000-0000-0000-0000-000000000000}"/>
          </ac:picMkLst>
        </pc:picChg>
      </pc:sldChg>
      <pc:sldChg chg="modSp">
        <pc:chgData name="AASHUTOSH SEHGAL" userId="Xa40LK7Hx64WsAg5Mc/JTyUAFPlkFZ9dAlpOhxk5pBc=" providerId="None" clId="Web-{352E08E8-98C2-42DB-BB9A-F311B9BDE3A2}" dt="2021-07-29T19:07:10.851" v="38"/>
        <pc:sldMkLst>
          <pc:docMk/>
          <pc:sldMk cId="2883587360" sldId="267"/>
        </pc:sldMkLst>
        <pc:picChg chg="mod">
          <ac:chgData name="AASHUTOSH SEHGAL" userId="Xa40LK7Hx64WsAg5Mc/JTyUAFPlkFZ9dAlpOhxk5pBc=" providerId="None" clId="Web-{352E08E8-98C2-42DB-BB9A-F311B9BDE3A2}" dt="2021-07-29T19:07:10.851" v="38"/>
          <ac:picMkLst>
            <pc:docMk/>
            <pc:sldMk cId="2883587360" sldId="267"/>
            <ac:picMk id="62" creationId="{00000000-0000-0000-0000-000000000000}"/>
          </ac:picMkLst>
        </pc:picChg>
      </pc:sldChg>
    </pc:docChg>
  </pc:docChgLst>
  <pc:docChgLst>
    <pc:chgData name="AASHUTOSH SEHGAL" userId="Xa40LK7Hx64WsAg5Mc/JTyUAFPlkFZ9dAlpOhxk5pBc=" providerId="None" clId="Web-{9C33BCD4-3692-4C79-93D0-D6134B531730}"/>
    <pc:docChg chg="addSld delSld modSld sldOrd">
      <pc:chgData name="AASHUTOSH SEHGAL" userId="Xa40LK7Hx64WsAg5Mc/JTyUAFPlkFZ9dAlpOhxk5pBc=" providerId="None" clId="Web-{9C33BCD4-3692-4C79-93D0-D6134B531730}" dt="2021-07-29T14:40:40.386" v="627" actId="20577"/>
      <pc:docMkLst>
        <pc:docMk/>
      </pc:docMkLst>
      <pc:sldChg chg="modSp">
        <pc:chgData name="AASHUTOSH SEHGAL" userId="Xa40LK7Hx64WsAg5Mc/JTyUAFPlkFZ9dAlpOhxk5pBc=" providerId="None" clId="Web-{9C33BCD4-3692-4C79-93D0-D6134B531730}" dt="2021-07-29T14:26:06.629" v="416" actId="20577"/>
        <pc:sldMkLst>
          <pc:docMk/>
          <pc:sldMk cId="0" sldId="256"/>
        </pc:sldMkLst>
        <pc:spChg chg="mod">
          <ac:chgData name="AASHUTOSH SEHGAL" userId="Xa40LK7Hx64WsAg5Mc/JTyUAFPlkFZ9dAlpOhxk5pBc=" providerId="None" clId="Web-{9C33BCD4-3692-4C79-93D0-D6134B531730}" dt="2021-07-29T14:26:06.629" v="416" actId="20577"/>
          <ac:spMkLst>
            <pc:docMk/>
            <pc:sldMk cId="0" sldId="256"/>
            <ac:spMk id="55" creationId="{00000000-0000-0000-0000-000000000000}"/>
          </ac:spMkLst>
        </pc:spChg>
      </pc:sldChg>
      <pc:sldChg chg="delSp modSp">
        <pc:chgData name="AASHUTOSH SEHGAL" userId="Xa40LK7Hx64WsAg5Mc/JTyUAFPlkFZ9dAlpOhxk5pBc=" providerId="None" clId="Web-{9C33BCD4-3692-4C79-93D0-D6134B531730}" dt="2021-07-29T14:25:55.660" v="414" actId="20577"/>
        <pc:sldMkLst>
          <pc:docMk/>
          <pc:sldMk cId="0" sldId="257"/>
        </pc:sldMkLst>
        <pc:spChg chg="mod">
          <ac:chgData name="AASHUTOSH SEHGAL" userId="Xa40LK7Hx64WsAg5Mc/JTyUAFPlkFZ9dAlpOhxk5pBc=" providerId="None" clId="Web-{9C33BCD4-3692-4C79-93D0-D6134B531730}" dt="2021-07-29T14:18:03.805" v="76" actId="20577"/>
          <ac:spMkLst>
            <pc:docMk/>
            <pc:sldMk cId="0" sldId="257"/>
            <ac:spMk id="60" creationId="{00000000-0000-0000-0000-000000000000}"/>
          </ac:spMkLst>
        </pc:spChg>
        <pc:spChg chg="mod">
          <ac:chgData name="AASHUTOSH SEHGAL" userId="Xa40LK7Hx64WsAg5Mc/JTyUAFPlkFZ9dAlpOhxk5pBc=" providerId="None" clId="Web-{9C33BCD4-3692-4C79-93D0-D6134B531730}" dt="2021-07-29T14:25:55.660" v="414" actId="20577"/>
          <ac:spMkLst>
            <pc:docMk/>
            <pc:sldMk cId="0" sldId="257"/>
            <ac:spMk id="61" creationId="{00000000-0000-0000-0000-000000000000}"/>
          </ac:spMkLst>
        </pc:spChg>
        <pc:picChg chg="del">
          <ac:chgData name="AASHUTOSH SEHGAL" userId="Xa40LK7Hx64WsAg5Mc/JTyUAFPlkFZ9dAlpOhxk5pBc=" providerId="None" clId="Web-{9C33BCD4-3692-4C79-93D0-D6134B531730}" dt="2021-07-29T14:18:06.836" v="77"/>
          <ac:picMkLst>
            <pc:docMk/>
            <pc:sldMk cId="0" sldId="257"/>
            <ac:picMk id="62" creationId="{00000000-0000-0000-0000-000000000000}"/>
          </ac:picMkLst>
        </pc:picChg>
      </pc:sldChg>
      <pc:sldChg chg="modSp">
        <pc:chgData name="AASHUTOSH SEHGAL" userId="Xa40LK7Hx64WsAg5Mc/JTyUAFPlkFZ9dAlpOhxk5pBc=" providerId="None" clId="Web-{9C33BCD4-3692-4C79-93D0-D6134B531730}" dt="2021-07-29T14:33:32.156" v="474" actId="20577"/>
        <pc:sldMkLst>
          <pc:docMk/>
          <pc:sldMk cId="0" sldId="258"/>
        </pc:sldMkLst>
        <pc:spChg chg="mod">
          <ac:chgData name="AASHUTOSH SEHGAL" userId="Xa40LK7Hx64WsAg5Mc/JTyUAFPlkFZ9dAlpOhxk5pBc=" providerId="None" clId="Web-{9C33BCD4-3692-4C79-93D0-D6134B531730}" dt="2021-07-29T14:33:32.156" v="474" actId="20577"/>
          <ac:spMkLst>
            <pc:docMk/>
            <pc:sldMk cId="0" sldId="258"/>
            <ac:spMk id="4" creationId="{35E14C1E-47F9-4CC1-A87D-7A6D5E484EB5}"/>
          </ac:spMkLst>
        </pc:spChg>
      </pc:sldChg>
      <pc:sldChg chg="modSp">
        <pc:chgData name="AASHUTOSH SEHGAL" userId="Xa40LK7Hx64WsAg5Mc/JTyUAFPlkFZ9dAlpOhxk5pBc=" providerId="None" clId="Web-{9C33BCD4-3692-4C79-93D0-D6134B531730}" dt="2021-07-29T14:13:09.032" v="39" actId="20577"/>
        <pc:sldMkLst>
          <pc:docMk/>
          <pc:sldMk cId="0" sldId="259"/>
        </pc:sldMkLst>
        <pc:spChg chg="mod">
          <ac:chgData name="AASHUTOSH SEHGAL" userId="Xa40LK7Hx64WsAg5Mc/JTyUAFPlkFZ9dAlpOhxk5pBc=" providerId="None" clId="Web-{9C33BCD4-3692-4C79-93D0-D6134B531730}" dt="2021-07-29T14:13:09.032" v="39" actId="20577"/>
          <ac:spMkLst>
            <pc:docMk/>
            <pc:sldMk cId="0" sldId="259"/>
            <ac:spMk id="4" creationId="{137A6BAD-EC0D-4DA9-A929-84B41C76BC3F}"/>
          </ac:spMkLst>
        </pc:spChg>
      </pc:sldChg>
      <pc:sldChg chg="modSp">
        <pc:chgData name="AASHUTOSH SEHGAL" userId="Xa40LK7Hx64WsAg5Mc/JTyUAFPlkFZ9dAlpOhxk5pBc=" providerId="None" clId="Web-{9C33BCD4-3692-4C79-93D0-D6134B531730}" dt="2021-07-29T14:31:32.419" v="440" actId="20577"/>
        <pc:sldMkLst>
          <pc:docMk/>
          <pc:sldMk cId="0" sldId="260"/>
        </pc:sldMkLst>
        <pc:spChg chg="mod">
          <ac:chgData name="AASHUTOSH SEHGAL" userId="Xa40LK7Hx64WsAg5Mc/JTyUAFPlkFZ9dAlpOhxk5pBc=" providerId="None" clId="Web-{9C33BCD4-3692-4C79-93D0-D6134B531730}" dt="2021-07-29T14:31:32.419" v="440" actId="20577"/>
          <ac:spMkLst>
            <pc:docMk/>
            <pc:sldMk cId="0" sldId="260"/>
            <ac:spMk id="4" creationId="{521B4649-9D59-4A8E-8D0B-F6E98360D8E3}"/>
          </ac:spMkLst>
        </pc:spChg>
      </pc:sldChg>
      <pc:sldChg chg="modSp">
        <pc:chgData name="AASHUTOSH SEHGAL" userId="Xa40LK7Hx64WsAg5Mc/JTyUAFPlkFZ9dAlpOhxk5pBc=" providerId="None" clId="Web-{9C33BCD4-3692-4C79-93D0-D6134B531730}" dt="2021-07-29T14:15:41.567" v="56" actId="20577"/>
        <pc:sldMkLst>
          <pc:docMk/>
          <pc:sldMk cId="0" sldId="261"/>
        </pc:sldMkLst>
        <pc:spChg chg="mod">
          <ac:chgData name="AASHUTOSH SEHGAL" userId="Xa40LK7Hx64WsAg5Mc/JTyUAFPlkFZ9dAlpOhxk5pBc=" providerId="None" clId="Web-{9C33BCD4-3692-4C79-93D0-D6134B531730}" dt="2021-07-29T14:15:41.567" v="56" actId="20577"/>
          <ac:spMkLst>
            <pc:docMk/>
            <pc:sldMk cId="0" sldId="261"/>
            <ac:spMk id="4" creationId="{A650A756-B310-49FC-8A73-C0E7AE6AAAEC}"/>
          </ac:spMkLst>
        </pc:spChg>
      </pc:sldChg>
      <pc:sldChg chg="modSp">
        <pc:chgData name="AASHUTOSH SEHGAL" userId="Xa40LK7Hx64WsAg5Mc/JTyUAFPlkFZ9dAlpOhxk5pBc=" providerId="None" clId="Web-{9C33BCD4-3692-4C79-93D0-D6134B531730}" dt="2021-07-29T14:32:54.827" v="472" actId="20577"/>
        <pc:sldMkLst>
          <pc:docMk/>
          <pc:sldMk cId="0" sldId="262"/>
        </pc:sldMkLst>
        <pc:spChg chg="mod">
          <ac:chgData name="AASHUTOSH SEHGAL" userId="Xa40LK7Hx64WsAg5Mc/JTyUAFPlkFZ9dAlpOhxk5pBc=" providerId="None" clId="Web-{9C33BCD4-3692-4C79-93D0-D6134B531730}" dt="2021-07-29T14:32:54.827" v="472" actId="20577"/>
          <ac:spMkLst>
            <pc:docMk/>
            <pc:sldMk cId="0" sldId="262"/>
            <ac:spMk id="7" creationId="{06B84F50-7D1D-455D-B7A0-064EBC6B1FE7}"/>
          </ac:spMkLst>
        </pc:spChg>
      </pc:sldChg>
      <pc:sldChg chg="modSp">
        <pc:chgData name="AASHUTOSH SEHGAL" userId="Xa40LK7Hx64WsAg5Mc/JTyUAFPlkFZ9dAlpOhxk5pBc=" providerId="None" clId="Web-{9C33BCD4-3692-4C79-93D0-D6134B531730}" dt="2021-07-29T14:40:40.386" v="627" actId="20577"/>
        <pc:sldMkLst>
          <pc:docMk/>
          <pc:sldMk cId="2580363937" sldId="264"/>
        </pc:sldMkLst>
        <pc:spChg chg="mod">
          <ac:chgData name="AASHUTOSH SEHGAL" userId="Xa40LK7Hx64WsAg5Mc/JTyUAFPlkFZ9dAlpOhxk5pBc=" providerId="None" clId="Web-{9C33BCD4-3692-4C79-93D0-D6134B531730}" dt="2021-07-29T14:40:40.386" v="627" actId="20577"/>
          <ac:spMkLst>
            <pc:docMk/>
            <pc:sldMk cId="2580363937" sldId="264"/>
            <ac:spMk id="3" creationId="{CCCB2601-9910-4F58-B322-182B986C5CB7}"/>
          </ac:spMkLst>
        </pc:spChg>
      </pc:sldChg>
      <pc:sldChg chg="modSp">
        <pc:chgData name="AASHUTOSH SEHGAL" userId="Xa40LK7Hx64WsAg5Mc/JTyUAFPlkFZ9dAlpOhxk5pBc=" providerId="None" clId="Web-{9C33BCD4-3692-4C79-93D0-D6134B531730}" dt="2021-07-29T14:34:13.876" v="487" actId="20577"/>
        <pc:sldMkLst>
          <pc:docMk/>
          <pc:sldMk cId="2238256256" sldId="266"/>
        </pc:sldMkLst>
        <pc:spChg chg="mod">
          <ac:chgData name="AASHUTOSH SEHGAL" userId="Xa40LK7Hx64WsAg5Mc/JTyUAFPlkFZ9dAlpOhxk5pBc=" providerId="None" clId="Web-{9C33BCD4-3692-4C79-93D0-D6134B531730}" dt="2021-07-29T14:34:13.876" v="487" actId="20577"/>
          <ac:spMkLst>
            <pc:docMk/>
            <pc:sldMk cId="2238256256" sldId="266"/>
            <ac:spMk id="3" creationId="{CCCB2601-9910-4F58-B322-182B986C5CB7}"/>
          </ac:spMkLst>
        </pc:spChg>
      </pc:sldChg>
      <pc:sldChg chg="add replId">
        <pc:chgData name="AASHUTOSH SEHGAL" userId="Xa40LK7Hx64WsAg5Mc/JTyUAFPlkFZ9dAlpOhxk5pBc=" providerId="None" clId="Web-{9C33BCD4-3692-4C79-93D0-D6134B531730}" dt="2021-07-29T14:17:40.226" v="64"/>
        <pc:sldMkLst>
          <pc:docMk/>
          <pc:sldMk cId="2883587360" sldId="267"/>
        </pc:sldMkLst>
      </pc:sldChg>
      <pc:sldChg chg="new del ord">
        <pc:chgData name="AASHUTOSH SEHGAL" userId="Xa40LK7Hx64WsAg5Mc/JTyUAFPlkFZ9dAlpOhxk5pBc=" providerId="None" clId="Web-{9C33BCD4-3692-4C79-93D0-D6134B531730}" dt="2021-07-29T14:17:37.632" v="63"/>
        <pc:sldMkLst>
          <pc:docMk/>
          <pc:sldMk cId="3969619797" sldId="267"/>
        </pc:sldMkLst>
      </pc:sldChg>
    </pc:docChg>
  </pc:docChgLst>
</pc:chgInfo>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e6832ce6c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e6832ce6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e6832ce6c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e6832ce6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5394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e6832ce6c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e6832ce6c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e6832ce6c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e6832ce6c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e6832ce6c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e6832ce6c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e6832ce6ce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e6832ce6c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e6832ce6ce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e6832ce6c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e6832ce6c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e6832ce6c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blip>
          <a:srcRect/>
          <a:stretch>
            <a:fillRect/>
          </a:stretch>
        </a:blipFill>
        <a:effectLst/>
      </p:bgPr>
    </p:bg>
    <p:spTree>
      <p:nvGrpSpPr>
        <p:cNvPr id="1" name="Shape 5"/>
        <p:cNvGrpSpPr/>
        <p:nvPr/>
      </p:nvGrpSpPr>
      <p:grpSpPr>
        <a:xfrm>
          <a:off x="0" y="0"/>
          <a:ext cx="0" cy="0"/>
          <a:chOff x="0" y="0"/>
          <a:chExt cx="0" cy="0"/>
        </a:xfrm>
      </p:grpSpPr>
      <p:sp>
        <p:nvSpPr>
          <p:cNvPr id="6" name="Google Shape;6;simple-light-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simple-light-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simple-light-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
          <p:cNvSpPr txBox="1">
            <a:spLocks noGrp="1"/>
          </p:cNvSpPr>
          <p:nvPr>
            <p:ph type="ctrTitle"/>
          </p:nvPr>
        </p:nvSpPr>
        <p:spPr>
          <a:xfrm>
            <a:off x="0" y="744575"/>
            <a:ext cx="9144000" cy="2052600"/>
          </a:xfrm>
          <a:prstGeom prst="rect">
            <a:avLst/>
          </a:prstGeom>
        </p:spPr>
        <p:style>
          <a:lnRef idx="3">
            <a:schemeClr val="lt1"/>
          </a:lnRef>
          <a:fillRef idx="1">
            <a:schemeClr val="dk1"/>
          </a:fillRef>
          <a:effectRef idx="1">
            <a:schemeClr val="dk1"/>
          </a:effectRef>
          <a:fontRef idx="minor">
            <a:schemeClr val="lt1"/>
          </a:fontRef>
        </p:style>
        <p:txBody>
          <a:bodyPr spcFirstLastPara="1" wrap="square" lIns="91425" tIns="91425" rIns="91425" bIns="91425" anchor="b" anchorCtr="0">
            <a:normAutofit/>
          </a:bodyPr>
          <a:lstStyle/>
          <a:p>
            <a:pPr marL="0" lvl="0" indent="0" algn="ctr" rtl="0">
              <a:spcBef>
                <a:spcPts val="0"/>
              </a:spcBef>
              <a:spcAft>
                <a:spcPts val="0"/>
              </a:spcAft>
              <a:buNone/>
            </a:pPr>
            <a:r>
              <a:rPr lang="en" sz="4800" dirty="0">
                <a:solidFill>
                  <a:schemeClr val="bg1"/>
                </a:solidFill>
              </a:rPr>
              <a:t>DAB 100 Introduction to Data Analytics</a:t>
            </a:r>
            <a:endParaRPr sz="4800" dirty="0">
              <a:solidFill>
                <a:schemeClr val="bg1"/>
              </a:solidFill>
            </a:endParaRPr>
          </a:p>
        </p:txBody>
      </p:sp>
      <p:sp>
        <p:nvSpPr>
          <p:cNvPr id="55" name="Google Shape;55;p"/>
          <p:cNvSpPr txBox="1">
            <a:spLocks noGrp="1"/>
          </p:cNvSpPr>
          <p:nvPr>
            <p:ph type="subTitle" idx="1"/>
          </p:nvPr>
        </p:nvSpPr>
        <p:spPr>
          <a:xfrm>
            <a:off x="311700" y="2834125"/>
            <a:ext cx="8520600" cy="154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sz="3200" dirty="0">
              <a:solidFill>
                <a:schemeClr val="tx1"/>
              </a:solidFill>
            </a:endParaRPr>
          </a:p>
          <a:p>
            <a:pPr marL="0" lvl="0" indent="0" algn="ctr" rtl="0">
              <a:spcBef>
                <a:spcPts val="0"/>
              </a:spcBef>
              <a:spcAft>
                <a:spcPts val="0"/>
              </a:spcAft>
              <a:buNone/>
            </a:pPr>
            <a:r>
              <a:rPr lang="en" sz="3200" dirty="0">
                <a:solidFill>
                  <a:schemeClr val="tx1"/>
                </a:solidFill>
              </a:rPr>
              <a:t>Final Project</a:t>
            </a:r>
            <a:endParaRPr sz="3200" dirty="0">
              <a:solidFill>
                <a:schemeClr val="tx1"/>
              </a:solidFill>
            </a:endParaRPr>
          </a:p>
        </p:txBody>
      </p:sp>
      <p:pic>
        <p:nvPicPr>
          <p:cNvPr id="4" name="Audio 3">
            <a:hlinkClick r:id="" action="ppaction://media"/>
            <a:extLst>
              <a:ext uri="{FF2B5EF4-FFF2-40B4-BE49-F238E27FC236}">
                <a16:creationId xmlns:a16="http://schemas.microsoft.com/office/drawing/2014/main" id="{798A53B3-30BA-44E2-A94C-89EDA1C8BB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471"/>
    </mc:Choice>
    <mc:Fallback>
      <p:transition spd="slow" advTm="9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CCB2601-9910-4F58-B322-182B986C5CB7}"/>
              </a:ext>
            </a:extLst>
          </p:cNvPr>
          <p:cNvSpPr>
            <a:spLocks noGrp="1"/>
          </p:cNvSpPr>
          <p:nvPr>
            <p:ph type="body" idx="1"/>
          </p:nvPr>
        </p:nvSpPr>
        <p:spPr/>
        <p:txBody>
          <a:bodyPr/>
          <a:lstStyle/>
          <a:p>
            <a:r>
              <a:rPr lang="en-IN" dirty="0">
                <a:solidFill>
                  <a:schemeClr val="tx1"/>
                </a:solidFill>
              </a:rPr>
              <a:t>The dashboard shows the 4 plots having different slicers for each plot. All plots are connected together so that significant insights can be observed.</a:t>
            </a:r>
          </a:p>
          <a:p>
            <a:r>
              <a:rPr lang="en-IN" dirty="0">
                <a:solidFill>
                  <a:schemeClr val="tx1"/>
                </a:solidFill>
              </a:rPr>
              <a:t>We can get various insights by applying different filter using the slicer options available at the right side of dashboard.</a:t>
            </a:r>
          </a:p>
          <a:p>
            <a:pPr>
              <a:lnSpc>
                <a:spcPct val="114999"/>
              </a:lnSpc>
            </a:pPr>
            <a:r>
              <a:rPr lang="en-IN" dirty="0">
                <a:solidFill>
                  <a:schemeClr val="tx1"/>
                </a:solidFill>
              </a:rPr>
              <a:t>This dashboard can be seen as our final data analysis product where we can see how correlated results all these variables produce for different filter selection on variables.</a:t>
            </a:r>
          </a:p>
        </p:txBody>
      </p:sp>
      <p:sp>
        <p:nvSpPr>
          <p:cNvPr id="4" name="Google Shape;60;ge6832ce6ce_0_0">
            <a:extLst>
              <a:ext uri="{FF2B5EF4-FFF2-40B4-BE49-F238E27FC236}">
                <a16:creationId xmlns:a16="http://schemas.microsoft.com/office/drawing/2014/main" id="{BEE8B28B-533D-4F5C-BD8C-F30DC9CE2F40}"/>
              </a:ext>
            </a:extLst>
          </p:cNvPr>
          <p:cNvSpPr txBox="1">
            <a:spLocks/>
          </p:cNvSpPr>
          <p:nvPr/>
        </p:nvSpPr>
        <p:spPr>
          <a:xfrm>
            <a:off x="0" y="152400"/>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 sz="2400" dirty="0">
                <a:solidFill>
                  <a:schemeClr val="bg1"/>
                </a:solidFill>
              </a:rPr>
              <a:t>Dashboard</a:t>
            </a:r>
            <a:endParaRPr lang="en-IN" sz="2500" dirty="0">
              <a:solidFill>
                <a:schemeClr val="bg1"/>
              </a:solidFill>
            </a:endParaRPr>
          </a:p>
        </p:txBody>
      </p:sp>
      <p:pic>
        <p:nvPicPr>
          <p:cNvPr id="9" name="Audio 8">
            <a:hlinkClick r:id="" action="ppaction://media"/>
            <a:extLst>
              <a:ext uri="{FF2B5EF4-FFF2-40B4-BE49-F238E27FC236}">
                <a16:creationId xmlns:a16="http://schemas.microsoft.com/office/drawing/2014/main" id="{3D12B4D9-1F86-4D31-8264-4A5DC53A23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580363937"/>
      </p:ext>
    </p:extLst>
  </p:cSld>
  <p:clrMapOvr>
    <a:masterClrMapping/>
  </p:clrMapOvr>
  <mc:AlternateContent xmlns:mc="http://schemas.openxmlformats.org/markup-compatibility/2006">
    <mc:Choice xmlns:p14="http://schemas.microsoft.com/office/powerpoint/2010/main" Requires="p14">
      <p:transition spd="slow" p14:dur="2000" advTm="28688"/>
    </mc:Choice>
    <mc:Fallback>
      <p:transition spd="slow" advTm="28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CCB2601-9910-4F58-B322-182B986C5CB7}"/>
              </a:ext>
            </a:extLst>
          </p:cNvPr>
          <p:cNvSpPr>
            <a:spLocks noGrp="1"/>
          </p:cNvSpPr>
          <p:nvPr>
            <p:ph type="body" idx="1"/>
          </p:nvPr>
        </p:nvSpPr>
        <p:spPr>
          <a:xfrm>
            <a:off x="311700" y="1152475"/>
            <a:ext cx="8520600" cy="3750673"/>
          </a:xfrm>
        </p:spPr>
        <p:txBody>
          <a:bodyPr>
            <a:noAutofit/>
          </a:bodyPr>
          <a:lstStyle/>
          <a:p>
            <a:pPr marL="114300" indent="0">
              <a:buNone/>
            </a:pPr>
            <a:r>
              <a:rPr lang="en-IN" sz="1600" dirty="0">
                <a:solidFill>
                  <a:schemeClr val="tx1"/>
                </a:solidFill>
              </a:rPr>
              <a:t>Various conclusions that we can derive from our plots with "TENURE" as variable of interest is that:</a:t>
            </a:r>
          </a:p>
          <a:p>
            <a:pPr>
              <a:lnSpc>
                <a:spcPct val="114999"/>
              </a:lnSpc>
              <a:buChar char="•"/>
            </a:pPr>
            <a:r>
              <a:rPr lang="en-IN" sz="1600" dirty="0">
                <a:solidFill>
                  <a:schemeClr val="tx1"/>
                </a:solidFill>
              </a:rPr>
              <a:t>People who have been with company for lesser time are more likely to leave it, and thus should be taken into consideration while making policies.</a:t>
            </a:r>
          </a:p>
          <a:p>
            <a:pPr>
              <a:lnSpc>
                <a:spcPct val="114999"/>
              </a:lnSpc>
              <a:buChar char="•"/>
            </a:pPr>
            <a:r>
              <a:rPr lang="en-IN" sz="1600" dirty="0">
                <a:solidFill>
                  <a:schemeClr val="tx1"/>
                </a:solidFill>
              </a:rPr>
              <a:t>Also it can be derives that elderly are using the company services for shorted span.</a:t>
            </a:r>
          </a:p>
          <a:p>
            <a:pPr>
              <a:lnSpc>
                <a:spcPct val="114999"/>
              </a:lnSpc>
              <a:buChar char="•"/>
            </a:pPr>
            <a:r>
              <a:rPr lang="en-IN" sz="1600" dirty="0">
                <a:solidFill>
                  <a:schemeClr val="tx1"/>
                </a:solidFill>
              </a:rPr>
              <a:t>A nose-dip is noticed for customers with one year contract who stay for the tenure of 60-70.</a:t>
            </a:r>
          </a:p>
          <a:p>
            <a:pPr>
              <a:lnSpc>
                <a:spcPct val="114999"/>
              </a:lnSpc>
              <a:buChar char="•"/>
            </a:pPr>
            <a:r>
              <a:rPr lang="en-IN" sz="1600" dirty="0">
                <a:solidFill>
                  <a:schemeClr val="tx1"/>
                </a:solidFill>
              </a:rPr>
              <a:t>A clear positive and strong relationship can be seen between total charges and tenure.</a:t>
            </a:r>
          </a:p>
          <a:p>
            <a:pPr>
              <a:lnSpc>
                <a:spcPct val="114999"/>
              </a:lnSpc>
              <a:buChar char="•"/>
            </a:pPr>
            <a:r>
              <a:rPr lang="en-IN" sz="1600" dirty="0">
                <a:solidFill>
                  <a:schemeClr val="tx1"/>
                </a:solidFill>
              </a:rPr>
              <a:t>We have almost same number of males and female customers are part of company for different tenure.</a:t>
            </a:r>
          </a:p>
          <a:p>
            <a:pPr>
              <a:lnSpc>
                <a:spcPct val="114999"/>
              </a:lnSpc>
              <a:buChar char="•"/>
            </a:pPr>
            <a:r>
              <a:rPr lang="en-IN" sz="1600" dirty="0">
                <a:solidFill>
                  <a:schemeClr val="tx1"/>
                </a:solidFill>
              </a:rPr>
              <a:t>We observe that for all the other factors that we took into consideration such as Senior Citizen, Churn, Gender and Contract type we observe </a:t>
            </a:r>
            <a:r>
              <a:rPr lang="en-IN" sz="1600">
                <a:solidFill>
                  <a:schemeClr val="tx1"/>
                </a:solidFill>
              </a:rPr>
              <a:t>that 1-10 </a:t>
            </a:r>
            <a:r>
              <a:rPr lang="en-IN" sz="1600" dirty="0">
                <a:solidFill>
                  <a:schemeClr val="tx1"/>
                </a:solidFill>
              </a:rPr>
              <a:t>year or here the shortest tenure is where the majority resides.</a:t>
            </a:r>
          </a:p>
        </p:txBody>
      </p:sp>
      <p:sp>
        <p:nvSpPr>
          <p:cNvPr id="4" name="Google Shape;60;ge6832ce6ce_0_0">
            <a:extLst>
              <a:ext uri="{FF2B5EF4-FFF2-40B4-BE49-F238E27FC236}">
                <a16:creationId xmlns:a16="http://schemas.microsoft.com/office/drawing/2014/main" id="{BEE8B28B-533D-4F5C-BD8C-F30DC9CE2F40}"/>
              </a:ext>
            </a:extLst>
          </p:cNvPr>
          <p:cNvSpPr txBox="1">
            <a:spLocks/>
          </p:cNvSpPr>
          <p:nvPr/>
        </p:nvSpPr>
        <p:spPr>
          <a:xfrm>
            <a:off x="0" y="152400"/>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IN" sz="2500" dirty="0">
                <a:solidFill>
                  <a:schemeClr val="bg1"/>
                </a:solidFill>
              </a:rPr>
              <a:t>Conclusion</a:t>
            </a:r>
          </a:p>
        </p:txBody>
      </p:sp>
      <p:pic>
        <p:nvPicPr>
          <p:cNvPr id="5" name="Audio 4">
            <a:hlinkClick r:id="" action="ppaction://media"/>
            <a:extLst>
              <a:ext uri="{FF2B5EF4-FFF2-40B4-BE49-F238E27FC236}">
                <a16:creationId xmlns:a16="http://schemas.microsoft.com/office/drawing/2014/main" id="{2E925C00-19CA-4F1C-B982-B918CDD184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238256256"/>
      </p:ext>
    </p:extLst>
  </p:cSld>
  <p:clrMapOvr>
    <a:masterClrMapping/>
  </p:clrMapOvr>
  <mc:AlternateContent xmlns:mc="http://schemas.openxmlformats.org/markup-compatibility/2006">
    <mc:Choice xmlns:p14="http://schemas.microsoft.com/office/powerpoint/2010/main" Requires="p14">
      <p:transition spd="slow" p14:dur="2000" advTm="54925"/>
    </mc:Choice>
    <mc:Fallback>
      <p:transition spd="slow" advTm="549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4;p">
            <a:extLst>
              <a:ext uri="{FF2B5EF4-FFF2-40B4-BE49-F238E27FC236}">
                <a16:creationId xmlns:a16="http://schemas.microsoft.com/office/drawing/2014/main" id="{28F4D101-679E-4ABB-9128-EA04C00AAED7}"/>
              </a:ext>
            </a:extLst>
          </p:cNvPr>
          <p:cNvSpPr txBox="1">
            <a:spLocks/>
          </p:cNvSpPr>
          <p:nvPr/>
        </p:nvSpPr>
        <p:spPr>
          <a:xfrm>
            <a:off x="-3755" y="1626702"/>
            <a:ext cx="9133514" cy="2052600"/>
          </a:xfrm>
          <a:prstGeom prst="rect">
            <a:avLst/>
          </a:prstGeom>
        </p:spPr>
        <p:style>
          <a:lnRef idx="3">
            <a:schemeClr val="lt1"/>
          </a:lnRef>
          <a:fillRef idx="1">
            <a:schemeClr val="dk1"/>
          </a:fillRef>
          <a:effectRef idx="1">
            <a:schemeClr val="dk1"/>
          </a:effectRef>
          <a:fontRef idx="minor">
            <a:schemeClr val="lt1"/>
          </a:fontRef>
        </p:style>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sz="4800" dirty="0">
                <a:solidFill>
                  <a:schemeClr val="bg1"/>
                </a:solidFill>
              </a:rPr>
              <a:t>Thank You</a:t>
            </a:r>
          </a:p>
        </p:txBody>
      </p:sp>
      <p:pic>
        <p:nvPicPr>
          <p:cNvPr id="3" name="Audio 2">
            <a:hlinkClick r:id="" action="ppaction://media"/>
            <a:extLst>
              <a:ext uri="{FF2B5EF4-FFF2-40B4-BE49-F238E27FC236}">
                <a16:creationId xmlns:a16="http://schemas.microsoft.com/office/drawing/2014/main" id="{DEEB624C-F644-4F5D-89F1-63E726ABF1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520130641"/>
      </p:ext>
    </p:extLst>
  </p:cSld>
  <p:clrMapOvr>
    <a:masterClrMapping/>
  </p:clrMapOvr>
  <mc:AlternateContent xmlns:mc="http://schemas.openxmlformats.org/markup-compatibility/2006">
    <mc:Choice xmlns:p14="http://schemas.microsoft.com/office/powerpoint/2010/main" Requires="p14">
      <p:transition spd="slow" p14:dur="2000" advTm="5879"/>
    </mc:Choice>
    <mc:Fallback>
      <p:transition spd="slow" advTm="5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ge6832ce6ce_0_0"/>
          <p:cNvSpPr txBox="1">
            <a:spLocks noGrp="1"/>
          </p:cNvSpPr>
          <p:nvPr>
            <p:ph type="title"/>
          </p:nvPr>
        </p:nvSpPr>
        <p:spPr>
          <a:xfrm>
            <a:off x="0" y="262145"/>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bg1"/>
                </a:solidFill>
              </a:rPr>
              <a:t>Description</a:t>
            </a:r>
            <a:br>
              <a:rPr lang="en" dirty="0">
                <a:solidFill>
                  <a:schemeClr val="bg1"/>
                </a:solidFill>
              </a:rPr>
            </a:br>
            <a:endParaRPr dirty="0">
              <a:solidFill>
                <a:schemeClr val="bg1"/>
              </a:solidFill>
            </a:endParaRPr>
          </a:p>
        </p:txBody>
      </p:sp>
      <p:sp>
        <p:nvSpPr>
          <p:cNvPr id="61" name="Google Shape;61;ge6832ce6ce_0_0"/>
          <p:cNvSpPr txBox="1">
            <a:spLocks noGrp="1"/>
          </p:cNvSpPr>
          <p:nvPr>
            <p:ph type="body" idx="1"/>
          </p:nvPr>
        </p:nvSpPr>
        <p:spPr>
          <a:xfrm>
            <a:off x="311699" y="1063256"/>
            <a:ext cx="8592064" cy="3700129"/>
          </a:xfrm>
          <a:prstGeom prst="rect">
            <a:avLst/>
          </a:prstGeom>
        </p:spPr>
        <p:txBody>
          <a:bodyPr spcFirstLastPara="1" wrap="square" lIns="91425" tIns="91425" rIns="91425" bIns="91425" anchor="t" anchorCtr="0">
            <a:noAutofit/>
          </a:bodyPr>
          <a:lstStyle/>
          <a:p>
            <a:pPr marL="285750" indent="-285750">
              <a:lnSpc>
                <a:spcPct val="100000"/>
              </a:lnSpc>
              <a:spcAft>
                <a:spcPts val="1200"/>
              </a:spcAft>
              <a:buChar char="•"/>
            </a:pPr>
            <a:r>
              <a:rPr lang="en-IN" b="1" dirty="0">
                <a:solidFill>
                  <a:schemeClr val="tx1"/>
                </a:solidFill>
              </a:rPr>
              <a:t>The dataset for our project is Telco Customer Churn, in this dataset we have plenty of variables. </a:t>
            </a:r>
            <a:endParaRPr lang="en-US" dirty="0">
              <a:solidFill>
                <a:schemeClr val="tx1"/>
              </a:solidFill>
            </a:endParaRPr>
          </a:p>
          <a:p>
            <a:pPr marL="285750" indent="-285750">
              <a:lnSpc>
                <a:spcPct val="100000"/>
              </a:lnSpc>
              <a:spcAft>
                <a:spcPts val="1200"/>
              </a:spcAft>
              <a:buChar char="•"/>
            </a:pPr>
            <a:r>
              <a:rPr lang="en-IN" b="1" dirty="0">
                <a:solidFill>
                  <a:schemeClr val="tx1"/>
                </a:solidFill>
              </a:rPr>
              <a:t>The ones that we would be using are Gender, Senior Citizen, Tenure, Contract, Monthly Charge, Total Charge and Churn.</a:t>
            </a:r>
          </a:p>
          <a:p>
            <a:pPr marL="285750" indent="-285750">
              <a:lnSpc>
                <a:spcPct val="100000"/>
              </a:lnSpc>
              <a:spcAft>
                <a:spcPts val="1200"/>
              </a:spcAft>
              <a:buChar char="•"/>
            </a:pPr>
            <a:r>
              <a:rPr lang="en-IN" b="1" dirty="0">
                <a:solidFill>
                  <a:schemeClr val="tx1"/>
                </a:solidFill>
              </a:rPr>
              <a:t>For this project, we will use "Tenure" as our variable of interest.</a:t>
            </a:r>
          </a:p>
          <a:p>
            <a:pPr marL="285750" indent="-285750">
              <a:lnSpc>
                <a:spcPct val="100000"/>
              </a:lnSpc>
              <a:spcAft>
                <a:spcPts val="1200"/>
              </a:spcAft>
              <a:buChar char="•"/>
            </a:pPr>
            <a:r>
              <a:rPr lang="en-IN" b="1" dirty="0">
                <a:solidFill>
                  <a:schemeClr val="tx1"/>
                </a:solidFill>
              </a:rPr>
              <a:t>From our selection of columns, we found that </a:t>
            </a:r>
            <a:r>
              <a:rPr lang="en-IN" b="1" dirty="0" err="1">
                <a:solidFill>
                  <a:schemeClr val="tx1"/>
                </a:solidFill>
              </a:rPr>
              <a:t>TotalCharges</a:t>
            </a:r>
            <a:r>
              <a:rPr lang="en-IN" b="1" dirty="0">
                <a:solidFill>
                  <a:schemeClr val="tx1"/>
                </a:solidFill>
              </a:rPr>
              <a:t> column had some missing values which were removed from the dataset.</a:t>
            </a:r>
          </a:p>
          <a:p>
            <a:pPr marL="285750" indent="-285750">
              <a:lnSpc>
                <a:spcPct val="100000"/>
              </a:lnSpc>
              <a:spcAft>
                <a:spcPts val="1200"/>
              </a:spcAft>
              <a:buChar char="•"/>
            </a:pPr>
            <a:r>
              <a:rPr lang="en-IN" b="1" dirty="0">
                <a:solidFill>
                  <a:schemeClr val="tx1"/>
                </a:solidFill>
              </a:rPr>
              <a:t>Grouping of Tenure is done, it is distributed into bins of length 10.</a:t>
            </a:r>
          </a:p>
        </p:txBody>
      </p:sp>
      <p:pic>
        <p:nvPicPr>
          <p:cNvPr id="7" name="Audio 6">
            <a:hlinkClick r:id="" action="ppaction://media"/>
            <a:extLst>
              <a:ext uri="{FF2B5EF4-FFF2-40B4-BE49-F238E27FC236}">
                <a16:creationId xmlns:a16="http://schemas.microsoft.com/office/drawing/2014/main" id="{BEC78947-E503-45BC-A18F-025981A69E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569"/>
    </mc:Choice>
    <mc:Fallback>
      <p:transition spd="slow" advTm="23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ge6832ce6ce_0_0"/>
          <p:cNvSpPr txBox="1">
            <a:spLocks noGrp="1"/>
          </p:cNvSpPr>
          <p:nvPr>
            <p:ph type="title"/>
          </p:nvPr>
        </p:nvSpPr>
        <p:spPr>
          <a:xfrm>
            <a:off x="0" y="262145"/>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bg1"/>
                </a:solidFill>
              </a:rPr>
              <a:t>Tenure vs Churn</a:t>
            </a:r>
            <a:br>
              <a:rPr lang="en" dirty="0">
                <a:solidFill>
                  <a:schemeClr val="bg1"/>
                </a:solidFill>
              </a:rPr>
            </a:br>
            <a:endParaRPr dirty="0">
              <a:solidFill>
                <a:schemeClr val="bg1"/>
              </a:solidFill>
            </a:endParaRPr>
          </a:p>
        </p:txBody>
      </p:sp>
      <p:sp>
        <p:nvSpPr>
          <p:cNvPr id="61" name="Google Shape;61;ge6832ce6ce_0_0"/>
          <p:cNvSpPr txBox="1">
            <a:spLocks noGrp="1"/>
          </p:cNvSpPr>
          <p:nvPr>
            <p:ph type="body" idx="1"/>
          </p:nvPr>
        </p:nvSpPr>
        <p:spPr>
          <a:xfrm>
            <a:off x="311699" y="1063256"/>
            <a:ext cx="2186951" cy="3700129"/>
          </a:xfrm>
          <a:prstGeom prst="rect">
            <a:avLst/>
          </a:prstGeom>
        </p:spPr>
        <p:txBody>
          <a:bodyPr spcFirstLastPara="1" wrap="square" lIns="91425" tIns="91425" rIns="91425" bIns="91425" anchor="t" anchorCtr="0">
            <a:noAutofit/>
          </a:bodyPr>
          <a:lstStyle/>
          <a:p>
            <a:pPr marL="0" indent="0">
              <a:lnSpc>
                <a:spcPct val="100000"/>
              </a:lnSpc>
              <a:spcAft>
                <a:spcPts val="1200"/>
              </a:spcAft>
              <a:buNone/>
            </a:pPr>
            <a:r>
              <a:rPr lang="en-IN" sz="1500" b="1" dirty="0">
                <a:solidFill>
                  <a:schemeClr val="tx1"/>
                </a:solidFill>
              </a:rPr>
              <a:t>It can be observed that Churn of customers who have been part of the company for shorter term is high and it keeps reducing as the tenure increases. They have an indirect relationship.</a:t>
            </a:r>
            <a:endParaRPr lang="en-US" sz="1500" b="1">
              <a:solidFill>
                <a:schemeClr val="tx1"/>
              </a:solidFill>
            </a:endParaRPr>
          </a:p>
        </p:txBody>
      </p:sp>
      <p:pic>
        <p:nvPicPr>
          <p:cNvPr id="62" name="Google Shape;62;ge6832ce6ce_0_0"/>
          <p:cNvPicPr preferRelativeResize="0"/>
          <p:nvPr/>
        </p:nvPicPr>
        <p:blipFill>
          <a:blip r:embed="rId5"/>
          <a:srcRect/>
          <a:stretch/>
        </p:blipFill>
        <p:spPr>
          <a:xfrm>
            <a:off x="2717361" y="1279466"/>
            <a:ext cx="5849914" cy="3410374"/>
          </a:xfrm>
          <a:prstGeom prst="rect">
            <a:avLst/>
          </a:prstGeom>
          <a:ln w="228600" cap="sq" cmpd="thickThin">
            <a:solidFill>
              <a:srgbClr val="000000"/>
            </a:solidFill>
            <a:prstDash val="solid"/>
            <a:miter lim="800000"/>
          </a:ln>
          <a:effectLst>
            <a:innerShdw blurRad="76200">
              <a:srgbClr val="000000"/>
            </a:innerShdw>
          </a:effectLst>
        </p:spPr>
      </p:pic>
      <p:pic>
        <p:nvPicPr>
          <p:cNvPr id="2" name="Audio 1">
            <a:hlinkClick r:id="" action="ppaction://media"/>
            <a:extLst>
              <a:ext uri="{FF2B5EF4-FFF2-40B4-BE49-F238E27FC236}">
                <a16:creationId xmlns:a16="http://schemas.microsoft.com/office/drawing/2014/main" id="{E9F3FB83-BA44-45BC-B2B1-C8D0E95D96E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883587360"/>
      </p:ext>
    </p:extLst>
  </p:cSld>
  <p:clrMapOvr>
    <a:masterClrMapping/>
  </p:clrMapOvr>
  <mc:AlternateContent xmlns:mc="http://schemas.openxmlformats.org/markup-compatibility/2006">
    <mc:Choice xmlns:p14="http://schemas.microsoft.com/office/powerpoint/2010/main" Requires="p14">
      <p:transition spd="slow" p14:dur="2000" advTm="21591"/>
    </mc:Choice>
    <mc:Fallback>
      <p:transition spd="slow" advTm="21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pic>
        <p:nvPicPr>
          <p:cNvPr id="68" name="Google Shape;68;ge6832ce6ce_0_6"/>
          <p:cNvPicPr preferRelativeResize="0"/>
          <p:nvPr/>
        </p:nvPicPr>
        <p:blipFill>
          <a:blip r:embed="rId5"/>
          <a:srcRect/>
          <a:stretch/>
        </p:blipFill>
        <p:spPr>
          <a:xfrm>
            <a:off x="3106206" y="1484403"/>
            <a:ext cx="5383255" cy="3225362"/>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1;ge6832ce6ce_0_0">
            <a:extLst>
              <a:ext uri="{FF2B5EF4-FFF2-40B4-BE49-F238E27FC236}">
                <a16:creationId xmlns:a16="http://schemas.microsoft.com/office/drawing/2014/main" id="{35E14C1E-47F9-4CC1-A87D-7A6D5E484EB5}"/>
              </a:ext>
            </a:extLst>
          </p:cNvPr>
          <p:cNvSpPr txBox="1">
            <a:spLocks noGrp="1"/>
          </p:cNvSpPr>
          <p:nvPr>
            <p:ph type="body" idx="1"/>
          </p:nvPr>
        </p:nvSpPr>
        <p:spPr>
          <a:xfrm>
            <a:off x="150607" y="1204857"/>
            <a:ext cx="2571328" cy="3614570"/>
          </a:xfrm>
          <a:prstGeom prst="rect">
            <a:avLst/>
          </a:prstGeom>
        </p:spPr>
        <p:txBody>
          <a:bodyPr spcFirstLastPara="1" wrap="square" lIns="91425" tIns="91425" rIns="91425" bIns="91425" anchor="t" anchorCtr="0">
            <a:noAutofit/>
          </a:bodyPr>
          <a:lstStyle/>
          <a:p>
            <a:pPr marL="0" indent="0">
              <a:spcAft>
                <a:spcPts val="1200"/>
              </a:spcAft>
              <a:buNone/>
            </a:pPr>
            <a:r>
              <a:rPr lang="en-IN" sz="1500" b="1" dirty="0">
                <a:solidFill>
                  <a:schemeClr val="tx1"/>
                </a:solidFill>
              </a:rPr>
              <a:t>The customers who have contracted on monthly basis are seen to be have indirect relation with tenure too just like Churn. Those who signed a contract for 1 or 2 years, seems to have positive relationship.</a:t>
            </a:r>
          </a:p>
        </p:txBody>
      </p:sp>
      <p:sp>
        <p:nvSpPr>
          <p:cNvPr id="5" name="Google Shape;60;ge6832ce6ce_0_0">
            <a:extLst>
              <a:ext uri="{FF2B5EF4-FFF2-40B4-BE49-F238E27FC236}">
                <a16:creationId xmlns:a16="http://schemas.microsoft.com/office/drawing/2014/main" id="{809CAE5E-B44F-49EC-9BE8-C1B543F6E1DC}"/>
              </a:ext>
            </a:extLst>
          </p:cNvPr>
          <p:cNvSpPr txBox="1">
            <a:spLocks/>
          </p:cNvSpPr>
          <p:nvPr/>
        </p:nvSpPr>
        <p:spPr>
          <a:xfrm>
            <a:off x="0" y="373828"/>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IN" sz="2400" dirty="0">
                <a:solidFill>
                  <a:schemeClr val="bg1"/>
                </a:solidFill>
              </a:rPr>
              <a:t>Tenure vs </a:t>
            </a:r>
            <a:r>
              <a:rPr lang="en-IN" sz="2500" dirty="0">
                <a:solidFill>
                  <a:schemeClr val="bg1"/>
                </a:solidFill>
              </a:rPr>
              <a:t>Contract</a:t>
            </a:r>
            <a:br>
              <a:rPr lang="en-IN" sz="2400" dirty="0">
                <a:solidFill>
                  <a:schemeClr val="bg1"/>
                </a:solidFill>
              </a:rPr>
            </a:br>
            <a:endParaRPr lang="en-IN" sz="2400" dirty="0">
              <a:solidFill>
                <a:schemeClr val="bg1"/>
              </a:solidFill>
            </a:endParaRPr>
          </a:p>
        </p:txBody>
      </p:sp>
      <p:pic>
        <p:nvPicPr>
          <p:cNvPr id="2" name="Audio 1">
            <a:hlinkClick r:id="" action="ppaction://media"/>
            <a:extLst>
              <a:ext uri="{FF2B5EF4-FFF2-40B4-BE49-F238E27FC236}">
                <a16:creationId xmlns:a16="http://schemas.microsoft.com/office/drawing/2014/main" id="{26FFAFF6-0B60-46BC-8570-B9787F2B96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150"/>
    </mc:Choice>
    <mc:Fallback>
      <p:transition spd="slow" advTm="21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4" name="Google Shape;74;ge6832ce6ce_0_19"/>
          <p:cNvPicPr preferRelativeResize="0"/>
          <p:nvPr/>
        </p:nvPicPr>
        <p:blipFill>
          <a:blip r:embed="rId5"/>
          <a:srcRect/>
          <a:stretch/>
        </p:blipFill>
        <p:spPr>
          <a:xfrm>
            <a:off x="3068157" y="1443460"/>
            <a:ext cx="5354535" cy="3190175"/>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1;ge6832ce6ce_0_0">
            <a:extLst>
              <a:ext uri="{FF2B5EF4-FFF2-40B4-BE49-F238E27FC236}">
                <a16:creationId xmlns:a16="http://schemas.microsoft.com/office/drawing/2014/main" id="{137A6BAD-EC0D-4DA9-A929-84B41C76BC3F}"/>
              </a:ext>
            </a:extLst>
          </p:cNvPr>
          <p:cNvSpPr txBox="1">
            <a:spLocks noGrp="1"/>
          </p:cNvSpPr>
          <p:nvPr>
            <p:ph type="body" idx="1"/>
          </p:nvPr>
        </p:nvSpPr>
        <p:spPr>
          <a:xfrm>
            <a:off x="311700" y="1288647"/>
            <a:ext cx="2356196" cy="353078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None/>
            </a:pPr>
            <a:r>
              <a:rPr lang="en-IN" sz="1500" b="1" dirty="0">
                <a:solidFill>
                  <a:schemeClr val="tx1"/>
                </a:solidFill>
              </a:rPr>
              <a:t>The ratio of senior citizens is quite low as compare to other customers for different tenure groups. Maximum senior citizens can be seen for the first group i.e. 1-10 years and almost every other group has same number of senior citizen customers.</a:t>
            </a:r>
          </a:p>
          <a:p>
            <a:pPr marL="0" lvl="0" indent="0" algn="l" rtl="0">
              <a:lnSpc>
                <a:spcPct val="100000"/>
              </a:lnSpc>
              <a:spcBef>
                <a:spcPts val="0"/>
              </a:spcBef>
              <a:spcAft>
                <a:spcPts val="1200"/>
              </a:spcAft>
              <a:buNone/>
            </a:pPr>
            <a:endParaRPr lang="en-IN" sz="1500" b="1" dirty="0">
              <a:solidFill>
                <a:schemeClr val="tx1"/>
              </a:solidFill>
            </a:endParaRPr>
          </a:p>
        </p:txBody>
      </p:sp>
      <p:sp>
        <p:nvSpPr>
          <p:cNvPr id="5" name="Google Shape;60;ge6832ce6ce_0_0">
            <a:extLst>
              <a:ext uri="{FF2B5EF4-FFF2-40B4-BE49-F238E27FC236}">
                <a16:creationId xmlns:a16="http://schemas.microsoft.com/office/drawing/2014/main" id="{13F8F24F-2885-4545-86D2-F78CA5B8AFFB}"/>
              </a:ext>
            </a:extLst>
          </p:cNvPr>
          <p:cNvSpPr txBox="1">
            <a:spLocks/>
          </p:cNvSpPr>
          <p:nvPr/>
        </p:nvSpPr>
        <p:spPr>
          <a:xfrm>
            <a:off x="0" y="361375"/>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IN" sz="2400" dirty="0">
                <a:solidFill>
                  <a:schemeClr val="bg1"/>
                </a:solidFill>
              </a:rPr>
              <a:t>Tenure vs </a:t>
            </a:r>
            <a:r>
              <a:rPr lang="en-IN" sz="2500" dirty="0">
                <a:solidFill>
                  <a:schemeClr val="bg1"/>
                </a:solidFill>
              </a:rPr>
              <a:t>Senior Citizens</a:t>
            </a:r>
          </a:p>
          <a:p>
            <a:br>
              <a:rPr lang="en-IN" sz="2400" dirty="0">
                <a:solidFill>
                  <a:schemeClr val="bg1"/>
                </a:solidFill>
              </a:rPr>
            </a:br>
            <a:endParaRPr lang="en-IN" sz="2400" dirty="0">
              <a:solidFill>
                <a:schemeClr val="bg1"/>
              </a:solidFill>
            </a:endParaRPr>
          </a:p>
        </p:txBody>
      </p:sp>
      <p:pic>
        <p:nvPicPr>
          <p:cNvPr id="2" name="Audio 1">
            <a:hlinkClick r:id="" action="ppaction://media"/>
            <a:extLst>
              <a:ext uri="{FF2B5EF4-FFF2-40B4-BE49-F238E27FC236}">
                <a16:creationId xmlns:a16="http://schemas.microsoft.com/office/drawing/2014/main" id="{625DE91E-47B8-4F97-A3CB-90D769501B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119"/>
    </mc:Choice>
    <mc:Fallback>
      <p:transition spd="slow" advTm="23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80" name="Google Shape;80;ge6832ce6ce_0_25"/>
          <p:cNvPicPr preferRelativeResize="0"/>
          <p:nvPr/>
        </p:nvPicPr>
        <p:blipFill>
          <a:blip r:embed="rId5"/>
          <a:srcRect/>
          <a:stretch/>
        </p:blipFill>
        <p:spPr>
          <a:xfrm>
            <a:off x="3009423" y="1487171"/>
            <a:ext cx="5428232" cy="3089055"/>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1;ge6832ce6ce_0_0">
            <a:extLst>
              <a:ext uri="{FF2B5EF4-FFF2-40B4-BE49-F238E27FC236}">
                <a16:creationId xmlns:a16="http://schemas.microsoft.com/office/drawing/2014/main" id="{521B4649-9D59-4A8E-8D0B-F6E98360D8E3}"/>
              </a:ext>
            </a:extLst>
          </p:cNvPr>
          <p:cNvSpPr txBox="1">
            <a:spLocks noGrp="1"/>
          </p:cNvSpPr>
          <p:nvPr>
            <p:ph type="body" idx="1"/>
          </p:nvPr>
        </p:nvSpPr>
        <p:spPr>
          <a:xfrm>
            <a:off x="311700" y="1344959"/>
            <a:ext cx="2356196" cy="3474467"/>
          </a:xfrm>
          <a:prstGeom prst="rect">
            <a:avLst/>
          </a:prstGeom>
        </p:spPr>
        <p:txBody>
          <a:bodyPr spcFirstLastPara="1" wrap="square" lIns="91425" tIns="91425" rIns="91425" bIns="91425" anchor="t" anchorCtr="0">
            <a:normAutofit/>
          </a:bodyPr>
          <a:lstStyle/>
          <a:p>
            <a:pPr marL="0" indent="0">
              <a:spcAft>
                <a:spcPts val="1200"/>
              </a:spcAft>
              <a:buNone/>
            </a:pPr>
            <a:r>
              <a:rPr lang="en-IN" sz="1500" b="1" dirty="0">
                <a:solidFill>
                  <a:schemeClr val="tx1"/>
                </a:solidFill>
              </a:rPr>
              <a:t>It is evident from the plot that we have gender equality among customers. However, we see the similar gradual fall in number of customers as we saw in other plots. </a:t>
            </a:r>
          </a:p>
        </p:txBody>
      </p:sp>
      <p:sp>
        <p:nvSpPr>
          <p:cNvPr id="7" name="Google Shape;60;ge6832ce6ce_0_0">
            <a:extLst>
              <a:ext uri="{FF2B5EF4-FFF2-40B4-BE49-F238E27FC236}">
                <a16:creationId xmlns:a16="http://schemas.microsoft.com/office/drawing/2014/main" id="{36F6BA6C-79C1-49BB-9896-B514FBF6EB00}"/>
              </a:ext>
            </a:extLst>
          </p:cNvPr>
          <p:cNvSpPr txBox="1">
            <a:spLocks/>
          </p:cNvSpPr>
          <p:nvPr/>
        </p:nvSpPr>
        <p:spPr>
          <a:xfrm>
            <a:off x="0" y="373828"/>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IN" sz="2400" dirty="0">
                <a:solidFill>
                  <a:schemeClr val="bg1"/>
                </a:solidFill>
              </a:rPr>
              <a:t>Tenure vs </a:t>
            </a:r>
            <a:r>
              <a:rPr lang="en-IN" sz="2500" dirty="0">
                <a:solidFill>
                  <a:schemeClr val="bg1"/>
                </a:solidFill>
              </a:rPr>
              <a:t>Gender</a:t>
            </a:r>
            <a:br>
              <a:rPr lang="en-IN" sz="2400" dirty="0">
                <a:solidFill>
                  <a:schemeClr val="bg1"/>
                </a:solidFill>
              </a:rPr>
            </a:br>
            <a:endParaRPr lang="en-IN" sz="2400" dirty="0">
              <a:solidFill>
                <a:schemeClr val="bg1"/>
              </a:solidFill>
            </a:endParaRPr>
          </a:p>
        </p:txBody>
      </p:sp>
      <p:pic>
        <p:nvPicPr>
          <p:cNvPr id="2" name="Audio 1">
            <a:hlinkClick r:id="" action="ppaction://media"/>
            <a:extLst>
              <a:ext uri="{FF2B5EF4-FFF2-40B4-BE49-F238E27FC236}">
                <a16:creationId xmlns:a16="http://schemas.microsoft.com/office/drawing/2014/main" id="{66856B12-8363-4E40-A5CE-30437174A4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231"/>
    </mc:Choice>
    <mc:Fallback>
      <p:transition spd="slow" advTm="24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6" name="Google Shape;86;ge6832ce6ce_0_31"/>
          <p:cNvPicPr preferRelativeResize="0"/>
          <p:nvPr/>
        </p:nvPicPr>
        <p:blipFill>
          <a:blip r:embed="rId5"/>
          <a:srcRect/>
          <a:stretch/>
        </p:blipFill>
        <p:spPr>
          <a:xfrm>
            <a:off x="2773867" y="1344960"/>
            <a:ext cx="5879043" cy="3202324"/>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1;ge6832ce6ce_0_0">
            <a:extLst>
              <a:ext uri="{FF2B5EF4-FFF2-40B4-BE49-F238E27FC236}">
                <a16:creationId xmlns:a16="http://schemas.microsoft.com/office/drawing/2014/main" id="{A650A756-B310-49FC-8A73-C0E7AE6AAAEC}"/>
              </a:ext>
            </a:extLst>
          </p:cNvPr>
          <p:cNvSpPr txBox="1">
            <a:spLocks noGrp="1"/>
          </p:cNvSpPr>
          <p:nvPr>
            <p:ph type="body" idx="1"/>
          </p:nvPr>
        </p:nvSpPr>
        <p:spPr>
          <a:xfrm>
            <a:off x="311700" y="1344959"/>
            <a:ext cx="2356196" cy="3474467"/>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1200"/>
              </a:spcAft>
              <a:buNone/>
            </a:pPr>
            <a:r>
              <a:rPr lang="en-IN" sz="1500" b="1" dirty="0">
                <a:solidFill>
                  <a:schemeClr val="tx1"/>
                </a:solidFill>
              </a:rPr>
              <a:t>Here tenure is an exploratory variable and total charges is the response variable, as the tenure increases the total charges that the customers paid for services of customer also increases.</a:t>
            </a:r>
          </a:p>
        </p:txBody>
      </p:sp>
      <p:sp>
        <p:nvSpPr>
          <p:cNvPr id="9" name="Google Shape;60;ge6832ce6ce_0_0">
            <a:extLst>
              <a:ext uri="{FF2B5EF4-FFF2-40B4-BE49-F238E27FC236}">
                <a16:creationId xmlns:a16="http://schemas.microsoft.com/office/drawing/2014/main" id="{06DBA666-8BB2-4F0D-BAAF-ED82C60FA411}"/>
              </a:ext>
            </a:extLst>
          </p:cNvPr>
          <p:cNvSpPr txBox="1">
            <a:spLocks/>
          </p:cNvSpPr>
          <p:nvPr/>
        </p:nvSpPr>
        <p:spPr>
          <a:xfrm>
            <a:off x="0" y="373828"/>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 sz="2500" dirty="0">
                <a:solidFill>
                  <a:schemeClr val="bg1"/>
                </a:solidFill>
              </a:rPr>
              <a:t>Regression Model For Tenure and Total Charges</a:t>
            </a:r>
            <a:endParaRPr lang="en-IN" sz="2500" dirty="0">
              <a:solidFill>
                <a:schemeClr val="bg1"/>
              </a:solidFill>
            </a:endParaRPr>
          </a:p>
        </p:txBody>
      </p:sp>
      <p:pic>
        <p:nvPicPr>
          <p:cNvPr id="2" name="Audio 1">
            <a:hlinkClick r:id="" action="ppaction://media"/>
            <a:extLst>
              <a:ext uri="{FF2B5EF4-FFF2-40B4-BE49-F238E27FC236}">
                <a16:creationId xmlns:a16="http://schemas.microsoft.com/office/drawing/2014/main" id="{8C648368-4894-45A2-8BAF-5D9671BE56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158"/>
    </mc:Choice>
    <mc:Fallback>
      <p:transition spd="slow" advTm="181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2" name="Google Shape;92;ge6832ce6ce_0_37" descr="Table&#10;&#10;Description automatically generated"/>
          <p:cNvPicPr preferRelativeResize="0"/>
          <p:nvPr/>
        </p:nvPicPr>
        <p:blipFill>
          <a:blip r:embed="rId5"/>
          <a:stretch>
            <a:fillRect/>
          </a:stretch>
        </p:blipFill>
        <p:spPr>
          <a:xfrm>
            <a:off x="2786231" y="1350192"/>
            <a:ext cx="5970588" cy="3386737"/>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1;ge6832ce6ce_0_0">
            <a:extLst>
              <a:ext uri="{FF2B5EF4-FFF2-40B4-BE49-F238E27FC236}">
                <a16:creationId xmlns:a16="http://schemas.microsoft.com/office/drawing/2014/main" id="{C780E465-D79A-4B5C-BE19-D97E00B68A67}"/>
              </a:ext>
            </a:extLst>
          </p:cNvPr>
          <p:cNvSpPr txBox="1">
            <a:spLocks noGrp="1"/>
          </p:cNvSpPr>
          <p:nvPr>
            <p:ph type="body" idx="1"/>
          </p:nvPr>
        </p:nvSpPr>
        <p:spPr>
          <a:xfrm>
            <a:off x="311700" y="1344959"/>
            <a:ext cx="2237862" cy="3474467"/>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1200"/>
              </a:spcAft>
              <a:buNone/>
            </a:pPr>
            <a:r>
              <a:rPr lang="en-IN" sz="1500" b="1" dirty="0">
                <a:solidFill>
                  <a:schemeClr val="tx1"/>
                </a:solidFill>
              </a:rPr>
              <a:t>This summary statistics shows the strong relationship between tenure and total charges because the value of R is 0.826.</a:t>
            </a:r>
          </a:p>
          <a:p>
            <a:pPr marL="0" lvl="0" indent="0" algn="l" rtl="0">
              <a:lnSpc>
                <a:spcPct val="100000"/>
              </a:lnSpc>
              <a:spcBef>
                <a:spcPts val="0"/>
              </a:spcBef>
              <a:spcAft>
                <a:spcPts val="1200"/>
              </a:spcAft>
              <a:buNone/>
            </a:pPr>
            <a:r>
              <a:rPr lang="en-IN" sz="1500" b="1" dirty="0">
                <a:solidFill>
                  <a:schemeClr val="tx1"/>
                </a:solidFill>
              </a:rPr>
              <a:t>The equation we derive out of this regression model is:</a:t>
            </a:r>
          </a:p>
          <a:p>
            <a:pPr marL="0" lvl="0" indent="0" algn="l" rtl="0">
              <a:lnSpc>
                <a:spcPct val="100000"/>
              </a:lnSpc>
              <a:spcBef>
                <a:spcPts val="0"/>
              </a:spcBef>
              <a:spcAft>
                <a:spcPts val="1200"/>
              </a:spcAft>
              <a:buNone/>
            </a:pPr>
            <a:r>
              <a:rPr lang="en-IN" sz="1500" b="1" dirty="0">
                <a:solidFill>
                  <a:schemeClr val="tx1"/>
                </a:solidFill>
              </a:rPr>
              <a:t>Tenure = 76.27 * (</a:t>
            </a:r>
            <a:r>
              <a:rPr lang="en-IN" sz="1500" b="1" dirty="0" err="1">
                <a:solidFill>
                  <a:schemeClr val="tx1"/>
                </a:solidFill>
              </a:rPr>
              <a:t>TotalCharges</a:t>
            </a:r>
            <a:r>
              <a:rPr lang="en-IN" sz="1500" b="1" dirty="0">
                <a:solidFill>
                  <a:schemeClr val="tx1"/>
                </a:solidFill>
              </a:rPr>
              <a:t>) – 189.52</a:t>
            </a:r>
          </a:p>
        </p:txBody>
      </p:sp>
      <p:sp>
        <p:nvSpPr>
          <p:cNvPr id="7" name="Google Shape;60;ge6832ce6ce_0_0">
            <a:extLst>
              <a:ext uri="{FF2B5EF4-FFF2-40B4-BE49-F238E27FC236}">
                <a16:creationId xmlns:a16="http://schemas.microsoft.com/office/drawing/2014/main" id="{06B84F50-7D1D-455D-B7A0-064EBC6B1FE7}"/>
              </a:ext>
            </a:extLst>
          </p:cNvPr>
          <p:cNvSpPr txBox="1">
            <a:spLocks/>
          </p:cNvSpPr>
          <p:nvPr/>
        </p:nvSpPr>
        <p:spPr>
          <a:xfrm>
            <a:off x="0" y="373828"/>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 sz="2400" dirty="0">
                <a:solidFill>
                  <a:schemeClr val="bg1"/>
                </a:solidFill>
              </a:rPr>
              <a:t>Correlation and Its Summary</a:t>
            </a:r>
            <a:endParaRPr lang="en-IN" sz="2500" dirty="0">
              <a:solidFill>
                <a:schemeClr val="bg1"/>
              </a:solidFill>
            </a:endParaRPr>
          </a:p>
        </p:txBody>
      </p:sp>
      <p:pic>
        <p:nvPicPr>
          <p:cNvPr id="2" name="Audio 1">
            <a:hlinkClick r:id="" action="ppaction://media"/>
            <a:extLst>
              <a:ext uri="{FF2B5EF4-FFF2-40B4-BE49-F238E27FC236}">
                <a16:creationId xmlns:a16="http://schemas.microsoft.com/office/drawing/2014/main" id="{2F97BD93-4157-473C-B923-B404369B09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679"/>
    </mc:Choice>
    <mc:Fallback>
      <p:transition spd="slow" advTm="20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8" name="Google Shape;98;ge6832ce6ce_0_43"/>
          <p:cNvPicPr preferRelativeResize="0"/>
          <p:nvPr/>
        </p:nvPicPr>
        <p:blipFill>
          <a:blip r:embed="rId5"/>
          <a:srcRect/>
          <a:stretch/>
        </p:blipFill>
        <p:spPr>
          <a:xfrm>
            <a:off x="371164" y="1140197"/>
            <a:ext cx="8434021" cy="3668004"/>
          </a:xfrm>
          <a:prstGeom prst="rect">
            <a:avLst/>
          </a:prstGeom>
          <a:ln w="228600" cap="sq" cmpd="thickThin">
            <a:solidFill>
              <a:srgbClr val="000000"/>
            </a:solidFill>
            <a:prstDash val="solid"/>
            <a:miter lim="800000"/>
          </a:ln>
          <a:effectLst>
            <a:innerShdw blurRad="76200">
              <a:srgbClr val="000000"/>
            </a:innerShdw>
          </a:effectLst>
        </p:spPr>
      </p:pic>
      <p:sp>
        <p:nvSpPr>
          <p:cNvPr id="4" name="Google Shape;60;ge6832ce6ce_0_0">
            <a:extLst>
              <a:ext uri="{FF2B5EF4-FFF2-40B4-BE49-F238E27FC236}">
                <a16:creationId xmlns:a16="http://schemas.microsoft.com/office/drawing/2014/main" id="{F4AB5483-E635-45FA-90B5-7B172FDBB5B7}"/>
              </a:ext>
            </a:extLst>
          </p:cNvPr>
          <p:cNvSpPr txBox="1">
            <a:spLocks/>
          </p:cNvSpPr>
          <p:nvPr/>
        </p:nvSpPr>
        <p:spPr>
          <a:xfrm>
            <a:off x="0" y="152400"/>
            <a:ext cx="9144000" cy="572700"/>
          </a:xfrm>
          <a:prstGeom prst="rect">
            <a:avLst/>
          </a:prstGeom>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mn-lt"/>
                <a:ea typeface="+mn-ea"/>
                <a:cs typeface="+mn-cs"/>
                <a:sym typeface="Arial"/>
              </a:defRPr>
            </a:lvl9pPr>
          </a:lstStyle>
          <a:p>
            <a:r>
              <a:rPr lang="en" sz="2400" dirty="0">
                <a:solidFill>
                  <a:schemeClr val="bg1"/>
                </a:solidFill>
              </a:rPr>
              <a:t>Glimpse Of Dashboard</a:t>
            </a:r>
            <a:endParaRPr lang="en-IN" sz="2500" dirty="0">
              <a:solidFill>
                <a:schemeClr val="bg1"/>
              </a:solidFill>
            </a:endParaRPr>
          </a:p>
        </p:txBody>
      </p:sp>
      <p:pic>
        <p:nvPicPr>
          <p:cNvPr id="2" name="Audio 1">
            <a:hlinkClick r:id="" action="ppaction://media"/>
            <a:extLst>
              <a:ext uri="{FF2B5EF4-FFF2-40B4-BE49-F238E27FC236}">
                <a16:creationId xmlns:a16="http://schemas.microsoft.com/office/drawing/2014/main" id="{BC1A88B0-63F1-46EF-8648-A54AF5A26A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886"/>
    </mc:Choice>
    <mc:Fallback>
      <p:transition spd="slow" advTm="26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Droplet</Template>
  <TotalTime>181</TotalTime>
  <Words>598</Words>
  <Application>Microsoft Office PowerPoint</Application>
  <PresentationFormat>On-screen Show (16:9)</PresentationFormat>
  <Paragraphs>38</Paragraphs>
  <Slides>12</Slides>
  <Notes>9</Notes>
  <HiddenSlides>0</HiddenSlides>
  <MMClips>12</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Light</vt:lpstr>
      <vt:lpstr>DAB 100 Introduction to Data Analytics</vt:lpstr>
      <vt:lpstr>Description </vt:lpstr>
      <vt:lpstr>Tenure vs Churn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DAB 100 Introduction to Data Analytics</dc:title>
  <dc:creator>Jasmine</dc:creator>
  <cp:lastModifiedBy>Yuvraj</cp:lastModifiedBy>
  <cp:revision>215</cp:revision>
  <dcterms:modified xsi:type="dcterms:W3CDTF">2021-07-31T14:02:22Z</dcterms:modified>
</cp:coreProperties>
</file>